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4" r:id="rId4"/>
    <p:sldId id="265" r:id="rId5"/>
    <p:sldId id="260" r:id="rId6"/>
    <p:sldId id="263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46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4A2B-908A-46F6-B3AD-57D2737B7A05}" type="datetimeFigureOut">
              <a:rPr lang="zh-CN" altLang="en-US" smtClean="0"/>
              <a:t>14/10/29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8FD4-5B7C-42DF-8762-3A8F6C9259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314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4A2B-908A-46F6-B3AD-57D2737B7A05}" type="datetimeFigureOut">
              <a:rPr lang="zh-CN" altLang="en-US" smtClean="0"/>
              <a:t>14/10/29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8FD4-5B7C-42DF-8762-3A8F6C9259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9040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4A2B-908A-46F6-B3AD-57D2737B7A05}" type="datetimeFigureOut">
              <a:rPr lang="zh-CN" altLang="en-US" smtClean="0"/>
              <a:t>14/10/29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8FD4-5B7C-42DF-8762-3A8F6C9259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314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4A2B-908A-46F6-B3AD-57D2737B7A05}" type="datetimeFigureOut">
              <a:rPr lang="zh-CN" altLang="en-US" smtClean="0"/>
              <a:t>14/10/29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8FD4-5B7C-42DF-8762-3A8F6C9259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5742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4A2B-908A-46F6-B3AD-57D2737B7A05}" type="datetimeFigureOut">
              <a:rPr lang="zh-CN" altLang="en-US" smtClean="0"/>
              <a:t>14/10/29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8FD4-5B7C-42DF-8762-3A8F6C9259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706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4A2B-908A-46F6-B3AD-57D2737B7A05}" type="datetimeFigureOut">
              <a:rPr lang="zh-CN" altLang="en-US" smtClean="0"/>
              <a:t>14/10/29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8FD4-5B7C-42DF-8762-3A8F6C9259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86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4A2B-908A-46F6-B3AD-57D2737B7A05}" type="datetimeFigureOut">
              <a:rPr lang="zh-CN" altLang="en-US" smtClean="0"/>
              <a:t>14/10/29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8FD4-5B7C-42DF-8762-3A8F6C9259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667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4A2B-908A-46F6-B3AD-57D2737B7A05}" type="datetimeFigureOut">
              <a:rPr lang="zh-CN" altLang="en-US" smtClean="0"/>
              <a:t>14/10/29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8FD4-5B7C-42DF-8762-3A8F6C9259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0914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4A2B-908A-46F6-B3AD-57D2737B7A05}" type="datetimeFigureOut">
              <a:rPr lang="zh-CN" altLang="en-US" smtClean="0"/>
              <a:t>14/10/29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8FD4-5B7C-42DF-8762-3A8F6C9259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171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4A2B-908A-46F6-B3AD-57D2737B7A05}" type="datetimeFigureOut">
              <a:rPr lang="zh-CN" altLang="en-US" smtClean="0"/>
              <a:t>14/10/29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8FD4-5B7C-42DF-8762-3A8F6C9259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838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4A2B-908A-46F6-B3AD-57D2737B7A05}" type="datetimeFigureOut">
              <a:rPr lang="zh-CN" altLang="en-US" smtClean="0"/>
              <a:t>14/10/29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68FD4-5B7C-42DF-8762-3A8F6C9259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404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C4A2B-908A-46F6-B3AD-57D2737B7A05}" type="datetimeFigureOut">
              <a:rPr lang="zh-CN" altLang="en-US" smtClean="0"/>
              <a:t>14/10/29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68FD4-5B7C-42DF-8762-3A8F6C9259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3069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Transaction Interface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Types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err="1"/>
              <a:t>typedef</a:t>
            </a:r>
            <a:r>
              <a:rPr lang="en-US" altLang="zh-CN" dirty="0"/>
              <a:t> uint64_t </a:t>
            </a:r>
            <a:r>
              <a:rPr lang="en-US" altLang="zh-CN" dirty="0" err="1"/>
              <a:t>coll_index_id_t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err="1"/>
              <a:t>typedef</a:t>
            </a:r>
            <a:r>
              <a:rPr lang="en-US" altLang="zh-CN" dirty="0"/>
              <a:t> unit64_t </a:t>
            </a:r>
            <a:r>
              <a:rPr lang="en-US" altLang="zh-CN" dirty="0" err="1" smtClean="0"/>
              <a:t>object_index_id_t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err="1" smtClean="0"/>
              <a:t>typedef</a:t>
            </a:r>
            <a:r>
              <a:rPr lang="en-US" altLang="zh-CN" dirty="0" smtClean="0"/>
              <a:t> unit64_t </a:t>
            </a:r>
            <a:r>
              <a:rPr lang="en-US" altLang="zh-CN" dirty="0" err="1" smtClean="0"/>
              <a:t>buffer_index_id_t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Write: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CN" dirty="0" smtClean="0"/>
              <a:t>Transaction t = </a:t>
            </a:r>
            <a:r>
              <a:rPr lang="en-US" altLang="zh-CN" dirty="0" err="1" smtClean="0"/>
              <a:t>ObjectStore.new_transaction</a:t>
            </a:r>
            <a:r>
              <a:rPr lang="en-US" altLang="zh-CN" dirty="0" smtClean="0"/>
              <a:t>();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CN" dirty="0" err="1" smtClean="0"/>
              <a:t>object_index_id_t</a:t>
            </a:r>
            <a:r>
              <a:rPr lang="en-US" altLang="zh-CN" dirty="0" smtClean="0"/>
              <a:t> h </a:t>
            </a:r>
            <a:r>
              <a:rPr lang="en-US" altLang="zh-CN" dirty="0"/>
              <a:t>= </a:t>
            </a:r>
            <a:r>
              <a:rPr lang="en-US" altLang="zh-CN" dirty="0" err="1"/>
              <a:t>t.get_objct</a:t>
            </a:r>
            <a:r>
              <a:rPr lang="en-US" altLang="zh-CN" dirty="0"/>
              <a:t>(</a:t>
            </a:r>
            <a:r>
              <a:rPr lang="en-US" altLang="zh-CN" dirty="0" err="1"/>
              <a:t>coll</a:t>
            </a:r>
            <a:r>
              <a:rPr lang="en-US" altLang="zh-CN" dirty="0"/>
              <a:t>, </a:t>
            </a:r>
            <a:r>
              <a:rPr lang="en-US" altLang="zh-CN" dirty="0" err="1"/>
              <a:t>obj</a:t>
            </a:r>
            <a:r>
              <a:rPr lang="en-US" altLang="zh-CN" dirty="0"/>
              <a:t>);  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zh-CN" dirty="0" err="1" smtClean="0"/>
              <a:t>buffer_index_id_t</a:t>
            </a:r>
            <a:r>
              <a:rPr lang="en-US" altLang="zh-CN" dirty="0" smtClean="0"/>
              <a:t> </a:t>
            </a:r>
            <a:r>
              <a:rPr lang="en-US" altLang="zh-CN" dirty="0"/>
              <a:t>b = </a:t>
            </a:r>
            <a:r>
              <a:rPr lang="en-US" altLang="zh-CN" dirty="0" err="1"/>
              <a:t>t.add_buffer</a:t>
            </a:r>
            <a:r>
              <a:rPr lang="en-US" altLang="zh-CN" dirty="0"/>
              <a:t>(data);  </a:t>
            </a:r>
            <a:endParaRPr lang="en-US" altLang="zh-CN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altLang="zh-CN" dirty="0" err="1" smtClean="0"/>
              <a:t>t.write</a:t>
            </a:r>
            <a:r>
              <a:rPr lang="en-US" altLang="zh-CN" dirty="0" smtClean="0"/>
              <a:t>(h</a:t>
            </a:r>
            <a:r>
              <a:rPr lang="en-US" altLang="zh-CN" dirty="0"/>
              <a:t>, off, </a:t>
            </a:r>
            <a:r>
              <a:rPr lang="en-US" altLang="zh-CN" dirty="0" err="1"/>
              <a:t>len</a:t>
            </a:r>
            <a:r>
              <a:rPr lang="en-US" altLang="zh-CN" dirty="0"/>
              <a:t>, b);</a:t>
            </a:r>
          </a:p>
          <a:p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5030" y="6066845"/>
            <a:ext cx="10921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 smtClean="0"/>
              <a:t>So , we can use lookup instead of encode/decode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96857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Transaction Data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3510" y="1690688"/>
            <a:ext cx="10219534" cy="452723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zh-CN" dirty="0" smtClean="0"/>
              <a:t>Types</a:t>
            </a:r>
          </a:p>
          <a:p>
            <a:pPr marL="0" indent="0">
              <a:buNone/>
            </a:pPr>
            <a:r>
              <a:rPr lang="en-US" altLang="zh-CN" dirty="0" smtClean="0"/>
              <a:t>              </a:t>
            </a:r>
            <a:r>
              <a:rPr lang="en-US" altLang="zh-CN" dirty="0" err="1" smtClean="0"/>
              <a:t>struct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FileStoreOp</a:t>
            </a:r>
            <a:r>
              <a:rPr lang="en-US" altLang="zh-CN" dirty="0" smtClean="0"/>
              <a:t> {</a:t>
            </a:r>
          </a:p>
          <a:p>
            <a:pPr marL="0" indent="0">
              <a:buNone/>
            </a:pPr>
            <a:r>
              <a:rPr lang="en-US" altLang="zh-CN" dirty="0" smtClean="0"/>
              <a:t>	uint16_t version</a:t>
            </a:r>
          </a:p>
          <a:p>
            <a:pPr marL="0" indent="0">
              <a:buNone/>
            </a:pPr>
            <a:r>
              <a:rPr lang="en-US" altLang="zh-CN" dirty="0" smtClean="0"/>
              <a:t>	uint16_t type;</a:t>
            </a:r>
          </a:p>
          <a:p>
            <a:pPr marL="0" indent="0">
              <a:buNone/>
            </a:pPr>
            <a:r>
              <a:rPr lang="en-US" altLang="zh-CN" dirty="0" smtClean="0"/>
              <a:t>	uint16_t </a:t>
            </a:r>
            <a:r>
              <a:rPr lang="en-US" altLang="zh-CN" dirty="0" err="1" smtClean="0"/>
              <a:t>op_len</a:t>
            </a:r>
            <a:r>
              <a:rPr lang="en-US" altLang="zh-CN" dirty="0" smtClean="0"/>
              <a:t>;             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} __attribute(packed)__  //and derived </a:t>
            </a:r>
            <a:r>
              <a:rPr lang="en-US" altLang="zh-CN" dirty="0" err="1" smtClean="0"/>
              <a:t>structs</a:t>
            </a:r>
            <a:r>
              <a:rPr lang="en-US" altLang="zh-CN" dirty="0" smtClean="0"/>
              <a:t> for each kind of op, fixed size</a:t>
            </a:r>
          </a:p>
          <a:p>
            <a:pPr marL="0" indent="0">
              <a:buNone/>
            </a:pPr>
            <a:r>
              <a:rPr lang="en-US" altLang="zh-CN" dirty="0" smtClean="0"/>
              <a:t>Fields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err="1" smtClean="0"/>
              <a:t>hash_map</a:t>
            </a:r>
            <a:r>
              <a:rPr lang="en-US" altLang="zh-CN" dirty="0" smtClean="0"/>
              <a:t>&lt; </a:t>
            </a:r>
            <a:r>
              <a:rPr lang="en-US" altLang="zh-CN" dirty="0" err="1" smtClean="0"/>
              <a:t>coll_t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coll_index_id_t</a:t>
            </a:r>
            <a:r>
              <a:rPr lang="en-US" altLang="zh-CN" dirty="0" smtClean="0"/>
              <a:t>&gt; </a:t>
            </a:r>
            <a:r>
              <a:rPr lang="en-US" altLang="zh-CN" dirty="0" err="1" smtClean="0"/>
              <a:t>coll_index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	</a:t>
            </a:r>
            <a:r>
              <a:rPr lang="en-US" altLang="zh-CN" dirty="0" err="1" smtClean="0"/>
              <a:t>hash_map</a:t>
            </a:r>
            <a:r>
              <a:rPr lang="en-US" altLang="zh-CN" dirty="0" smtClean="0"/>
              <a:t>&lt; </a:t>
            </a:r>
            <a:r>
              <a:rPr lang="en-US" altLang="zh-CN" dirty="0" err="1" smtClean="0"/>
              <a:t>ghobject_t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object_index_id_t</a:t>
            </a:r>
            <a:r>
              <a:rPr lang="en-US" altLang="zh-CN" dirty="0" smtClean="0"/>
              <a:t>&gt; </a:t>
            </a:r>
            <a:r>
              <a:rPr lang="en-US" altLang="zh-CN" dirty="0" err="1" smtClean="0"/>
              <a:t>object_index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char* ops;     //fill with </a:t>
            </a:r>
            <a:r>
              <a:rPr lang="en-US" altLang="zh-CN" dirty="0" err="1" smtClean="0"/>
              <a:t>FileStoreOp</a:t>
            </a:r>
            <a:r>
              <a:rPr lang="en-US" altLang="zh-CN" dirty="0" smtClean="0"/>
              <a:t>, self describe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err="1" smtClean="0"/>
              <a:t>bufferlist</a:t>
            </a:r>
            <a:r>
              <a:rPr lang="en-US" altLang="zh-CN" dirty="0" smtClean="0"/>
              <a:t> data; //for operation data, </a:t>
            </a:r>
            <a:r>
              <a:rPr lang="en-US" altLang="zh-CN" dirty="0" err="1" smtClean="0"/>
              <a:t>omap</a:t>
            </a:r>
            <a:r>
              <a:rPr lang="en-US" altLang="zh-CN" dirty="0" smtClean="0"/>
              <a:t> value,</a:t>
            </a:r>
          </a:p>
          <a:p>
            <a:pPr marL="0" indent="0">
              <a:buNone/>
            </a:pPr>
            <a:r>
              <a:rPr lang="en-US" altLang="zh-CN" dirty="0" smtClean="0"/>
              <a:t>Rules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altLang="zh-CN" sz="2900" dirty="0" err="1" smtClean="0"/>
              <a:t>coll</a:t>
            </a:r>
            <a:r>
              <a:rPr lang="en-US" altLang="zh-CN" sz="2900" dirty="0" smtClean="0"/>
              <a:t>/object index id begin from 0 and </a:t>
            </a:r>
            <a:r>
              <a:rPr lang="en-US" altLang="zh-CN" sz="2900" dirty="0" err="1" smtClean="0"/>
              <a:t>inc</a:t>
            </a:r>
            <a:r>
              <a:rPr lang="en-US" altLang="zh-CN" sz="2900" dirty="0" smtClean="0"/>
              <a:t> for each object.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altLang="zh-CN" sz="2900" dirty="0" err="1" smtClean="0"/>
              <a:t>buffer_index_id_t</a:t>
            </a:r>
            <a:r>
              <a:rPr lang="en-US" altLang="zh-CN" sz="2900" dirty="0" smtClean="0"/>
              <a:t> is the offset of data for a given </a:t>
            </a:r>
            <a:r>
              <a:rPr lang="en-US" altLang="zh-CN" sz="2900" dirty="0" err="1" smtClean="0"/>
              <a:t>bufferlist</a:t>
            </a:r>
            <a:endParaRPr lang="en-US" altLang="zh-CN" sz="2900" dirty="0" smtClean="0"/>
          </a:p>
          <a:p>
            <a:pPr marL="971550" lvl="1" indent="-514350">
              <a:buFont typeface="+mj-lt"/>
              <a:buAutoNum type="arabicPeriod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07523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Compare with current Transaction(PRIMARY)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690770" y="4635610"/>
            <a:ext cx="108104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err="1" smtClean="0"/>
              <a:t>datas</a:t>
            </a:r>
            <a:r>
              <a:rPr lang="en-US" altLang="zh-CN" sz="2400" dirty="0" smtClean="0"/>
              <a:t> &amp; </a:t>
            </a:r>
            <a:r>
              <a:rPr lang="en-US" altLang="zh-CN" sz="2400" dirty="0" err="1" smtClean="0"/>
              <a:t>omap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value use the </a:t>
            </a:r>
            <a:r>
              <a:rPr lang="en-US" altLang="zh-CN" sz="2400" dirty="0" err="1" smtClean="0"/>
              <a:t>bufferlist</a:t>
            </a:r>
            <a:r>
              <a:rPr lang="en-US" altLang="zh-CN" sz="2400" dirty="0" smtClean="0"/>
              <a:t> directly from messenger or PG layer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err="1" smtClean="0"/>
              <a:t>FileJournal</a:t>
            </a:r>
            <a:r>
              <a:rPr lang="en-US" altLang="zh-CN" sz="2400" dirty="0" smtClean="0"/>
              <a:t> may use </a:t>
            </a:r>
            <a:r>
              <a:rPr lang="en-US" altLang="zh-CN" sz="2400" dirty="0" err="1" smtClean="0"/>
              <a:t>write_v</a:t>
            </a:r>
            <a:r>
              <a:rPr lang="en-US" altLang="zh-CN" sz="2400" dirty="0" smtClean="0"/>
              <a:t> to write data to disk, so no additional </a:t>
            </a:r>
            <a:r>
              <a:rPr lang="en-US" altLang="zh-CN" sz="2400" dirty="0" err="1" smtClean="0"/>
              <a:t>bufferlist</a:t>
            </a:r>
            <a:endParaRPr lang="en-US" altLang="zh-CN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To transfer the transaction to replica, The transaction must be able to be represented by a </a:t>
            </a:r>
            <a:r>
              <a:rPr lang="en-US" altLang="zh-CN" sz="2400" dirty="0" err="1" smtClean="0"/>
              <a:t>bufferlist</a:t>
            </a:r>
            <a:r>
              <a:rPr lang="en-US" altLang="zh-CN" sz="2400" dirty="0" smtClean="0"/>
              <a:t> both for current and new transaction</a:t>
            </a:r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376922"/>
              </p:ext>
            </p:extLst>
          </p:nvPr>
        </p:nvGraphicFramePr>
        <p:xfrm>
          <a:off x="838200" y="1825625"/>
          <a:ext cx="1051560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7250"/>
                <a:gridCol w="1677726"/>
                <a:gridCol w="1932167"/>
                <a:gridCol w="2528514"/>
                <a:gridCol w="1859944"/>
              </a:tblGrid>
              <a:tr h="370840">
                <a:tc rowSpan="2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Current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New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ENCODE</a:t>
                      </a:r>
                      <a:endParaRPr lang="zh-CN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DECODE</a:t>
                      </a:r>
                      <a:endParaRPr lang="zh-CN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ENCODE</a:t>
                      </a:r>
                      <a:endParaRPr lang="zh-CN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DECODE</a:t>
                      </a:r>
                      <a:endParaRPr lang="zh-CN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coll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EVERY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EVERY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ONE for</a:t>
                      </a:r>
                      <a:r>
                        <a:rPr lang="en-US" altLang="zh-CN" baseline="0" dirty="0" smtClean="0"/>
                        <a:t> EACH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NO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ghobject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EVERY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EVERY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ONE</a:t>
                      </a:r>
                      <a:r>
                        <a:rPr lang="en-US" altLang="zh-CN" baseline="0" dirty="0" smtClean="0"/>
                        <a:t> for EACH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NO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EVERY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EVERY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Packed assign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NO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data</a:t>
                      </a:r>
                      <a:r>
                        <a:rPr lang="en-US" altLang="zh-CN" baseline="0" dirty="0" smtClean="0"/>
                        <a:t> &amp; </a:t>
                      </a:r>
                      <a:r>
                        <a:rPr lang="en-US" altLang="zh-CN" baseline="0" dirty="0" err="1" smtClean="0"/>
                        <a:t>omap</a:t>
                      </a:r>
                      <a:r>
                        <a:rPr lang="en-US" altLang="zh-CN" baseline="0" dirty="0" smtClean="0"/>
                        <a:t> value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EVERY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EVERY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NO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NO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177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Compare with current Transaction(</a:t>
            </a:r>
            <a:r>
              <a:rPr lang="en-US" altLang="zh-CN" dirty="0"/>
              <a:t>REPLICA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746429" y="4548146"/>
            <a:ext cx="108104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err="1" smtClean="0"/>
              <a:t>datas</a:t>
            </a:r>
            <a:r>
              <a:rPr lang="en-US" altLang="zh-CN" sz="2400" dirty="0" smtClean="0"/>
              <a:t> &amp; </a:t>
            </a:r>
            <a:r>
              <a:rPr lang="en-US" altLang="zh-CN" sz="2400" dirty="0" err="1" smtClean="0"/>
              <a:t>omap</a:t>
            </a:r>
            <a:r>
              <a:rPr lang="en-US" altLang="zh-CN" sz="2400" dirty="0"/>
              <a:t> </a:t>
            </a:r>
            <a:r>
              <a:rPr lang="en-US" altLang="zh-CN" sz="2400" dirty="0" smtClean="0"/>
              <a:t>value use the </a:t>
            </a:r>
            <a:r>
              <a:rPr lang="en-US" altLang="zh-CN" sz="2400" dirty="0" err="1" smtClean="0"/>
              <a:t>bufferlist</a:t>
            </a:r>
            <a:r>
              <a:rPr lang="en-US" altLang="zh-CN" sz="2400" dirty="0" smtClean="0"/>
              <a:t> directly from messenger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err="1" smtClean="0"/>
              <a:t>FileJournal</a:t>
            </a:r>
            <a:r>
              <a:rPr lang="en-US" altLang="zh-CN" sz="2400" dirty="0" smtClean="0"/>
              <a:t> may use </a:t>
            </a:r>
            <a:r>
              <a:rPr lang="en-US" altLang="zh-CN" sz="2400" dirty="0" err="1" smtClean="0"/>
              <a:t>write_v</a:t>
            </a:r>
            <a:r>
              <a:rPr lang="en-US" altLang="zh-CN" sz="2400" dirty="0" smtClean="0"/>
              <a:t> to write data to disk, so no additional </a:t>
            </a:r>
            <a:r>
              <a:rPr lang="en-US" altLang="zh-CN" sz="2400" dirty="0" err="1" smtClean="0"/>
              <a:t>bufferlist</a:t>
            </a:r>
            <a:endParaRPr lang="en-US" altLang="zh-CN" sz="2400" dirty="0" smtClean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350139"/>
              </p:ext>
            </p:extLst>
          </p:nvPr>
        </p:nvGraphicFramePr>
        <p:xfrm>
          <a:off x="838200" y="1825625"/>
          <a:ext cx="10404945" cy="2205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962"/>
                <a:gridCol w="3681454"/>
                <a:gridCol w="3832529"/>
              </a:tblGrid>
              <a:tr h="367614">
                <a:tc rowSpan="2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Current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New</a:t>
                      </a:r>
                      <a:endParaRPr lang="zh-CN" altLang="en-US" dirty="0"/>
                    </a:p>
                  </a:txBody>
                  <a:tcPr/>
                </a:tc>
              </a:tr>
              <a:tr h="367614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DECODE</a:t>
                      </a:r>
                      <a:endParaRPr lang="zh-CN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DECODE</a:t>
                      </a:r>
                      <a:endParaRPr lang="zh-CN" altLang="en-U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614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coll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EVERY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ONE</a:t>
                      </a:r>
                      <a:r>
                        <a:rPr lang="en-US" altLang="zh-CN" baseline="0" dirty="0" smtClean="0"/>
                        <a:t> for EACH</a:t>
                      </a:r>
                      <a:endParaRPr lang="zh-CN" altLang="en-US" dirty="0"/>
                    </a:p>
                  </a:txBody>
                  <a:tcPr/>
                </a:tc>
              </a:tr>
              <a:tr h="367614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ghobject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EVERY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ONE</a:t>
                      </a:r>
                      <a:r>
                        <a:rPr lang="en-US" altLang="zh-CN" baseline="0" dirty="0" smtClean="0"/>
                        <a:t> for EACH</a:t>
                      </a:r>
                      <a:endParaRPr lang="zh-CN" altLang="en-US" dirty="0"/>
                    </a:p>
                  </a:txBody>
                  <a:tcPr/>
                </a:tc>
              </a:tr>
              <a:tr h="367614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EVERY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one </a:t>
                      </a:r>
                      <a:r>
                        <a:rPr lang="en-US" altLang="zh-CN" dirty="0" err="1" smtClean="0"/>
                        <a:t>bufferlist.copy</a:t>
                      </a:r>
                      <a:endParaRPr lang="zh-CN" altLang="en-US" dirty="0"/>
                    </a:p>
                  </a:txBody>
                  <a:tcPr/>
                </a:tc>
              </a:tr>
              <a:tr h="367614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data</a:t>
                      </a:r>
                      <a:r>
                        <a:rPr lang="en-US" altLang="zh-CN" baseline="0" dirty="0" smtClean="0"/>
                        <a:t> &amp; </a:t>
                      </a:r>
                      <a:r>
                        <a:rPr lang="en-US" altLang="zh-CN" baseline="0" dirty="0" err="1" smtClean="0"/>
                        <a:t>omap</a:t>
                      </a:r>
                      <a:r>
                        <a:rPr lang="en-US" altLang="zh-CN" baseline="0" dirty="0" smtClean="0"/>
                        <a:t> value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EVERY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NO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30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Transaction </a:t>
            </a:r>
            <a:r>
              <a:rPr lang="en-US" altLang="zh-CN" dirty="0" smtClean="0"/>
              <a:t>can be represented by </a:t>
            </a:r>
            <a:r>
              <a:rPr lang="en-US" altLang="zh-CN" dirty="0" err="1" smtClean="0"/>
              <a:t>bufferlist</a:t>
            </a:r>
            <a:r>
              <a:rPr lang="en-US" altLang="zh-CN" dirty="0" smtClean="0"/>
              <a:t>(s)</a:t>
            </a:r>
            <a:r>
              <a:rPr lang="zh-CN" altLang="en-US" sz="2400" dirty="0"/>
              <a:t/>
            </a:r>
            <a:br>
              <a:rPr lang="zh-CN" altLang="en-US" sz="2400" dirty="0"/>
            </a:br>
            <a:r>
              <a:rPr lang="en-US" altLang="zh-CN" sz="2800" dirty="0" smtClean="0"/>
              <a:t>to replica (and journal?)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964898" y="3853411"/>
            <a:ext cx="9210503" cy="3906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/>
              <a:t>hash_map</a:t>
            </a:r>
            <a:r>
              <a:rPr lang="en-US" altLang="zh-CN" dirty="0"/>
              <a:t>&lt; </a:t>
            </a:r>
            <a:r>
              <a:rPr lang="en-US" altLang="zh-CN" dirty="0" err="1"/>
              <a:t>ghobject_t</a:t>
            </a:r>
            <a:r>
              <a:rPr lang="en-US" altLang="zh-CN" dirty="0"/>
              <a:t>, </a:t>
            </a:r>
            <a:r>
              <a:rPr lang="en-US" altLang="zh-CN" dirty="0" err="1"/>
              <a:t>object_index_id_t</a:t>
            </a:r>
            <a:r>
              <a:rPr lang="en-US" altLang="zh-CN" dirty="0"/>
              <a:t>&gt; </a:t>
            </a:r>
            <a:r>
              <a:rPr lang="en-US" altLang="zh-CN" dirty="0" err="1"/>
              <a:t>object_index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716350" y="3874777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Object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964898" y="3206989"/>
            <a:ext cx="9210503" cy="390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hash_map&lt; coll_t, coll_index_id_t&gt; coll_index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56852" y="3228355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Collection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1974066" y="4585697"/>
            <a:ext cx="9210503" cy="39069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char* ops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556852" y="4596380"/>
            <a:ext cx="1131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Operation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974066" y="5328666"/>
            <a:ext cx="9210503" cy="39069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bufferlist data</a:t>
            </a:r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806234" y="5358526"/>
            <a:ext cx="620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Data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556852" y="2066653"/>
            <a:ext cx="107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 smtClean="0"/>
              <a:t>4 Separate </a:t>
            </a:r>
            <a:r>
              <a:rPr lang="en-US" altLang="zh-CN" sz="3600" dirty="0" err="1" smtClean="0"/>
              <a:t>BufferList</a:t>
            </a:r>
            <a:r>
              <a:rPr lang="en-US" altLang="zh-CN" sz="3600" dirty="0" smtClean="0"/>
              <a:t> (Into One or Not)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41667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Fast Encode/Decode for core data structure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Fast Encode</a:t>
            </a:r>
          </a:p>
          <a:p>
            <a:pPr lvl="1"/>
            <a:r>
              <a:rPr lang="en-US" altLang="zh-CN" dirty="0" smtClean="0"/>
              <a:t>Calculate the size of the </a:t>
            </a:r>
            <a:r>
              <a:rPr lang="en-US" altLang="zh-CN" dirty="0" err="1" smtClean="0"/>
              <a:t>struct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Malloc</a:t>
            </a:r>
            <a:r>
              <a:rPr lang="en-US" altLang="zh-CN" dirty="0" smtClean="0"/>
              <a:t> memory </a:t>
            </a:r>
          </a:p>
          <a:p>
            <a:pPr lvl="1"/>
            <a:r>
              <a:rPr lang="en-US" altLang="zh-CN" dirty="0" err="1" smtClean="0"/>
              <a:t>Assgin</a:t>
            </a:r>
            <a:r>
              <a:rPr lang="en-US" altLang="zh-CN" dirty="0" smtClean="0"/>
              <a:t> or </a:t>
            </a:r>
            <a:r>
              <a:rPr lang="en-US" altLang="zh-CN" dirty="0" err="1" smtClean="0"/>
              <a:t>Memcpy</a:t>
            </a:r>
            <a:r>
              <a:rPr lang="en-US" altLang="zh-CN" dirty="0" smtClean="0"/>
              <a:t> for each field</a:t>
            </a:r>
          </a:p>
          <a:p>
            <a:pPr lvl="1"/>
            <a:r>
              <a:rPr lang="en-US" altLang="zh-CN" dirty="0" err="1" smtClean="0"/>
              <a:t>bufferlist.append</a:t>
            </a:r>
            <a:endParaRPr lang="en-US" altLang="zh-CN" dirty="0" smtClean="0"/>
          </a:p>
          <a:p>
            <a:r>
              <a:rPr lang="en-US" altLang="zh-CN" dirty="0" smtClean="0"/>
              <a:t>Test for </a:t>
            </a:r>
            <a:r>
              <a:rPr lang="en-US" altLang="zh-CN" dirty="0" err="1" smtClean="0"/>
              <a:t>ghojbect</a:t>
            </a:r>
            <a:r>
              <a:rPr lang="en-US" altLang="zh-CN" dirty="0" smtClean="0"/>
              <a:t> (4K Write Operation) by </a:t>
            </a:r>
            <a:r>
              <a:rPr lang="en-US" altLang="zh-CN" dirty="0" err="1" smtClean="0"/>
              <a:t>SystemTap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601" y="5426075"/>
            <a:ext cx="7839075" cy="8858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601" y="4368007"/>
            <a:ext cx="58293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357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Encode/Decode Cost</a:t>
            </a:r>
            <a:endParaRPr lang="zh-CN" altLang="en-US" dirty="0"/>
          </a:p>
        </p:txBody>
      </p:sp>
      <p:sp>
        <p:nvSpPr>
          <p:cNvPr id="4" name="内容占位符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80045"/>
          </a:xfrm>
        </p:spPr>
        <p:txBody>
          <a:bodyPr/>
          <a:lstStyle/>
          <a:p>
            <a:r>
              <a:rPr lang="en-US" altLang="zh-CN" dirty="0" smtClean="0"/>
              <a:t>4K Write </a:t>
            </a:r>
            <a:r>
              <a:rPr lang="en-US" altLang="zh-CN" dirty="0" err="1" smtClean="0"/>
              <a:t>Opeartion</a:t>
            </a:r>
            <a:r>
              <a:rPr lang="en-US" altLang="zh-CN" dirty="0" smtClean="0"/>
              <a:t> Encode Cost of PG layer: 80-100us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951" y="2483464"/>
            <a:ext cx="5962650" cy="282892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38200" y="5538409"/>
            <a:ext cx="89213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Decode will have the same cost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 smtClean="0"/>
              <a:t>We may reduce 100+us by fast or no encode/decode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59847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279</Words>
  <Application>Microsoft Macintosh PowerPoint</Application>
  <PresentationFormat>自定义</PresentationFormat>
  <Paragraphs>96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Transaction Interface</vt:lpstr>
      <vt:lpstr>Transaction Data</vt:lpstr>
      <vt:lpstr>Compare with current Transaction(PRIMARY)</vt:lpstr>
      <vt:lpstr>Compare with current Transaction(REPLICA)</vt:lpstr>
      <vt:lpstr>Transaction can be represented by bufferlist(s) to replica (and journal?)</vt:lpstr>
      <vt:lpstr>Fast Encode/Decode for core data structure</vt:lpstr>
      <vt:lpstr>Encode/Decode Cost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yuandong</dc:creator>
  <cp:lastModifiedBy>冬 袁</cp:lastModifiedBy>
  <cp:revision>230</cp:revision>
  <dcterms:created xsi:type="dcterms:W3CDTF">2014-10-29T06:52:12Z</dcterms:created>
  <dcterms:modified xsi:type="dcterms:W3CDTF">2014-10-29T23:50:07Z</dcterms:modified>
</cp:coreProperties>
</file>